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2154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54" d="100"/>
          <a:sy n="54" d="100"/>
        </p:scale>
        <p:origin x="20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08175"/>
            <a:ext cx="5829300" cy="320833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40239"/>
            <a:ext cx="5143500" cy="222493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3827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5291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90637"/>
            <a:ext cx="1478756" cy="78096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90637"/>
            <a:ext cx="4350544" cy="780965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11577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8594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97462"/>
            <a:ext cx="5915025" cy="3833366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67093"/>
            <a:ext cx="5915025" cy="201587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2016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53184"/>
            <a:ext cx="2914650" cy="584711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53184"/>
            <a:ext cx="2914650" cy="584711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3649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90639"/>
            <a:ext cx="5915025" cy="17812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59063"/>
            <a:ext cx="2901255" cy="11071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66195"/>
            <a:ext cx="2901255" cy="495116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59063"/>
            <a:ext cx="2915543" cy="11071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66195"/>
            <a:ext cx="2915543" cy="495116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473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9379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2158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14362"/>
            <a:ext cx="2211884" cy="215026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26854"/>
            <a:ext cx="3471863" cy="654893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64631"/>
            <a:ext cx="2211884" cy="512182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1593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14362"/>
            <a:ext cx="2211884" cy="215026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26854"/>
            <a:ext cx="3471863" cy="654893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64631"/>
            <a:ext cx="2211884" cy="512182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406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90639"/>
            <a:ext cx="5915025" cy="1781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53184"/>
            <a:ext cx="5915025" cy="584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541348"/>
            <a:ext cx="1543050" cy="490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39746-4472-42EE-A633-45B71142B1CE}" type="datetimeFigureOut">
              <a:rPr lang="zh-HK" altLang="en-US" smtClean="0"/>
              <a:t>29/6/2016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541348"/>
            <a:ext cx="2314575" cy="490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541348"/>
            <a:ext cx="1543050" cy="490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25A4A-07B5-4579-B853-12376F86D67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4049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19"/>
            <a:ext cx="6858000" cy="9144000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124409"/>
              </p:ext>
            </p:extLst>
          </p:nvPr>
        </p:nvGraphicFramePr>
        <p:xfrm>
          <a:off x="1484784" y="4229968"/>
          <a:ext cx="5112568" cy="1854200"/>
        </p:xfrm>
        <a:graphic>
          <a:graphicData uri="http://schemas.openxmlformats.org/drawingml/2006/table">
            <a:tbl>
              <a:tblPr firstRow="1" bandRow="1"/>
              <a:tblGrid>
                <a:gridCol w="1992631">
                  <a:extLst>
                    <a:ext uri="{9D8B030D-6E8A-4147-A177-3AD203B41FA5}">
                      <a16:colId xmlns:a16="http://schemas.microsoft.com/office/drawing/2014/main" val="1785465729"/>
                    </a:ext>
                  </a:extLst>
                </a:gridCol>
                <a:gridCol w="3119937">
                  <a:extLst>
                    <a:ext uri="{9D8B030D-6E8A-4147-A177-3AD203B41FA5}">
                      <a16:colId xmlns:a16="http://schemas.microsoft.com/office/drawing/2014/main" val="262323437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Name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44868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Job</a:t>
                      </a:r>
                      <a:r>
                        <a:rPr lang="en-US" altLang="zh-HK" b="1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 Title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6432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Establishment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52144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Mobile No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891172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Email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540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681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7</Words>
  <Application>Microsoft Office PowerPoint</Application>
  <PresentationFormat>自訂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Century Gothic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Anita</dc:creator>
  <cp:lastModifiedBy>Anita</cp:lastModifiedBy>
  <cp:revision>1</cp:revision>
  <dcterms:created xsi:type="dcterms:W3CDTF">2016-06-28T16:48:02Z</dcterms:created>
  <dcterms:modified xsi:type="dcterms:W3CDTF">2016-06-28T16:54:00Z</dcterms:modified>
</cp:coreProperties>
</file>