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209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zh-HK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2387262-1434-4533-81F2-3F282D02CE05}" type="datetimeFigureOut">
              <a:rPr lang="zh-HK" altLang="en-US" smtClean="0"/>
              <a:t>18/3/2016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F3EC466-D4F1-4327-B754-010BD50CB58C}" type="slidenum">
              <a:rPr lang="zh-HK" altLang="en-US" smtClean="0"/>
              <a:t>‹#›</a:t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8052" y="323528"/>
            <a:ext cx="5829300" cy="1558231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US" altLang="zh-HK" sz="36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Meet Our Young</a:t>
            </a:r>
            <a:br>
              <a:rPr lang="en-US" altLang="zh-HK" sz="36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en-US" altLang="zh-HK" sz="36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Chocolate masters</a:t>
            </a:r>
            <a:br>
              <a:rPr lang="en-US" altLang="zh-HK" sz="36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</a:br>
            <a:endParaRPr lang="zh-HK" altLang="en-US" sz="2800" b="1" dirty="0">
              <a:solidFill>
                <a:schemeClr val="tx2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2" y="179512"/>
            <a:ext cx="1822526" cy="1366895"/>
          </a:xfrm>
          <a:prstGeom prst="rect">
            <a:avLst/>
          </a:prstGeom>
        </p:spPr>
      </p:pic>
      <p:sp>
        <p:nvSpPr>
          <p:cNvPr id="11" name="副標題 2"/>
          <p:cNvSpPr txBox="1">
            <a:spLocks/>
          </p:cNvSpPr>
          <p:nvPr/>
        </p:nvSpPr>
        <p:spPr>
          <a:xfrm>
            <a:off x="548680" y="3347864"/>
            <a:ext cx="6120680" cy="374573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HK" dirty="0">
                <a:solidFill>
                  <a:srgbClr val="002060"/>
                </a:solidFill>
                <a:latin typeface="Century Gothic" pitchFamily="34" charset="0"/>
              </a:rPr>
              <a:t>	</a:t>
            </a:r>
          </a:p>
          <a:p>
            <a:endParaRPr lang="en-US" altLang="zh-HK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en-US" altLang="zh-HK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en-US" altLang="zh-HK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en-US" altLang="zh-HK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en-US" altLang="zh-HK" dirty="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en-US" altLang="zh-HK" dirty="0">
                <a:solidFill>
                  <a:srgbClr val="002060"/>
                </a:solidFill>
                <a:latin typeface="Century Gothic" pitchFamily="34" charset="0"/>
              </a:rPr>
              <a:t>		Email to: anita@ultrafuture.com.hk	with the </a:t>
            </a:r>
            <a:r>
              <a:rPr lang="en-US" altLang="zh-HK" u="sng" dirty="0">
                <a:solidFill>
                  <a:srgbClr val="002060"/>
                </a:solidFill>
                <a:latin typeface="Century Gothic" pitchFamily="34" charset="0"/>
              </a:rPr>
              <a:t>REPLY SLIP </a:t>
            </a:r>
            <a:r>
              <a:rPr lang="en-US" altLang="zh-HK" dirty="0">
                <a:solidFill>
                  <a:srgbClr val="002060"/>
                </a:solidFill>
                <a:latin typeface="Century Gothic" pitchFamily="34" charset="0"/>
              </a:rPr>
              <a:t>on or before April 16, 2016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6666597"/>
            <a:ext cx="3717033" cy="247740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858" y="1761226"/>
            <a:ext cx="2371502" cy="866558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2141562" y="6085909"/>
            <a:ext cx="4455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Will notify your registration status after the registration deadline</a:t>
            </a:r>
            <a:endParaRPr lang="zh-HK" altLang="en-US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1" y="6666597"/>
            <a:ext cx="3168609" cy="245373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89744" l="7117" r="941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128" y="5360657"/>
            <a:ext cx="1640298" cy="140083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149080" y="1475656"/>
            <a:ext cx="2593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1600" b="1" i="1" dirty="0">
                <a:solidFill>
                  <a:srgbClr val="002060"/>
                </a:solidFill>
                <a:latin typeface="Century Gothic" panose="020B0502020202020204" pitchFamily="34" charset="0"/>
              </a:rPr>
              <a:t>Supporting Organization</a:t>
            </a:r>
            <a:endParaRPr lang="zh-HK" altLang="en-US" sz="16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64704" y="1737743"/>
            <a:ext cx="43284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2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April 26, 2016</a:t>
            </a:r>
            <a:br>
              <a:rPr lang="en-US" altLang="zh-HK" sz="2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en-US" altLang="zh-HK" sz="2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10:00 am to 17:00 pm</a:t>
            </a:r>
            <a:br>
              <a:rPr lang="en-US" altLang="zh-HK" sz="2400" b="1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en-US" altLang="zh-HK" sz="24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1/F, VTC Pokfulam Complex</a:t>
            </a:r>
            <a:endParaRPr lang="zh-HK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2702469" y="2915816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2400" b="1" u="sng" dirty="0">
                <a:solidFill>
                  <a:srgbClr val="002060"/>
                </a:solidFill>
                <a:latin typeface="Century Gothic" panose="020B0502020202020204" pitchFamily="34" charset="0"/>
              </a:rPr>
              <a:t>REPLY SLIP</a:t>
            </a:r>
            <a:endParaRPr lang="zh-HK" altLang="en-US" sz="2400" b="1" u="sng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369042"/>
              </p:ext>
            </p:extLst>
          </p:nvPr>
        </p:nvGraphicFramePr>
        <p:xfrm>
          <a:off x="1484784" y="3491880"/>
          <a:ext cx="511256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2631">
                  <a:extLst>
                    <a:ext uri="{9D8B030D-6E8A-4147-A177-3AD203B41FA5}">
                      <a16:colId xmlns:a16="http://schemas.microsoft.com/office/drawing/2014/main" val="1785465729"/>
                    </a:ext>
                  </a:extLst>
                </a:gridCol>
                <a:gridCol w="3119937">
                  <a:extLst>
                    <a:ext uri="{9D8B030D-6E8A-4147-A177-3AD203B41FA5}">
                      <a16:colId xmlns:a16="http://schemas.microsoft.com/office/drawing/2014/main" val="26232343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Name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448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Job</a:t>
                      </a:r>
                      <a:r>
                        <a:rPr lang="en-US" altLang="zh-HK" b="1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 Title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64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Establishment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52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Mobile No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911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HK" b="1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Email</a:t>
                      </a:r>
                      <a:endParaRPr lang="zh-HK" altLang="en-US" b="1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HK" altLang="en-US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540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256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368</TotalTime>
  <Words>27</Words>
  <Application>Microsoft Office PowerPoint</Application>
  <PresentationFormat>如螢幕大小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Century Gothic</vt:lpstr>
      <vt:lpstr>Century Schoolbook</vt:lpstr>
      <vt:lpstr>Wingdings</vt:lpstr>
      <vt:lpstr>Wingdings 2</vt:lpstr>
      <vt:lpstr>壁窗</vt:lpstr>
      <vt:lpstr>Meet Our Young Chocolate masters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Butchery Skills Workshop  April 29, 2015 1/F, VTC Pokfulam</dc:title>
  <dc:creator>Anita</dc:creator>
  <cp:lastModifiedBy>Anita</cp:lastModifiedBy>
  <cp:revision>33</cp:revision>
  <dcterms:created xsi:type="dcterms:W3CDTF">2015-03-31T04:21:21Z</dcterms:created>
  <dcterms:modified xsi:type="dcterms:W3CDTF">2016-03-18T05:12:47Z</dcterms:modified>
</cp:coreProperties>
</file>