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</p:sldIdLst>
  <p:sldSz cx="12192000" cy="1625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31" d="100"/>
          <a:sy n="31" d="100"/>
        </p:scale>
        <p:origin x="204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660416"/>
            <a:ext cx="10363200" cy="5659496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8538164"/>
            <a:ext cx="9144000" cy="3924769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8E20B-B094-455C-95D0-88026DB87539}" type="datetimeFigureOut">
              <a:rPr lang="zh-HK" altLang="en-US" smtClean="0"/>
              <a:t>4/3/2016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75918-3C95-4897-A0DD-DBADB0BF863B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292534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8E20B-B094-455C-95D0-88026DB87539}" type="datetimeFigureOut">
              <a:rPr lang="zh-HK" altLang="en-US" smtClean="0"/>
              <a:t>4/3/2016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75918-3C95-4897-A0DD-DBADB0BF863B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354801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865481"/>
            <a:ext cx="2628900" cy="13776209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865481"/>
            <a:ext cx="7734300" cy="13776209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8E20B-B094-455C-95D0-88026DB87539}" type="datetimeFigureOut">
              <a:rPr lang="zh-HK" altLang="en-US" smtClean="0"/>
              <a:t>4/3/2016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75918-3C95-4897-A0DD-DBADB0BF863B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595003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8E20B-B094-455C-95D0-88026DB87539}" type="datetimeFigureOut">
              <a:rPr lang="zh-HK" altLang="en-US" smtClean="0"/>
              <a:t>4/3/2016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75918-3C95-4897-A0DD-DBADB0BF863B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460310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4052716"/>
            <a:ext cx="10515600" cy="6762043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10878731"/>
            <a:ext cx="10515600" cy="355599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8E20B-B094-455C-95D0-88026DB87539}" type="datetimeFigureOut">
              <a:rPr lang="zh-HK" altLang="en-US" smtClean="0"/>
              <a:t>4/3/2016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75918-3C95-4897-A0DD-DBADB0BF863B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828742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4327407"/>
            <a:ext cx="5181600" cy="10314283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4327407"/>
            <a:ext cx="5181600" cy="10314283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8E20B-B094-455C-95D0-88026DB87539}" type="datetimeFigureOut">
              <a:rPr lang="zh-HK" altLang="en-US" smtClean="0"/>
              <a:t>4/3/2016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75918-3C95-4897-A0DD-DBADB0BF863B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879611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65485"/>
            <a:ext cx="10515600" cy="314207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3984979"/>
            <a:ext cx="5157787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5937956"/>
            <a:ext cx="5157787" cy="87338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3984979"/>
            <a:ext cx="5183188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5937956"/>
            <a:ext cx="5183188" cy="87338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8E20B-B094-455C-95D0-88026DB87539}" type="datetimeFigureOut">
              <a:rPr lang="zh-HK" altLang="en-US" smtClean="0"/>
              <a:t>4/3/2016</a:t>
            </a:fld>
            <a:endParaRPr lang="zh-HK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75918-3C95-4897-A0DD-DBADB0BF863B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742155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8E20B-B094-455C-95D0-88026DB87539}" type="datetimeFigureOut">
              <a:rPr lang="zh-HK" altLang="en-US" smtClean="0"/>
              <a:t>4/3/2016</a:t>
            </a:fld>
            <a:endParaRPr lang="zh-HK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75918-3C95-4897-A0DD-DBADB0BF863B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761922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8E20B-B094-455C-95D0-88026DB87539}" type="datetimeFigureOut">
              <a:rPr lang="zh-HK" altLang="en-US" smtClean="0"/>
              <a:t>4/3/2016</a:t>
            </a:fld>
            <a:endParaRPr lang="zh-HK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75918-3C95-4897-A0DD-DBADB0BF863B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538909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340567"/>
            <a:ext cx="6172200" cy="11552296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8E20B-B094-455C-95D0-88026DB87539}" type="datetimeFigureOut">
              <a:rPr lang="zh-HK" altLang="en-US" smtClean="0"/>
              <a:t>4/3/2016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75918-3C95-4897-A0DD-DBADB0BF863B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128517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2340567"/>
            <a:ext cx="6172200" cy="11552296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8E20B-B094-455C-95D0-88026DB87539}" type="datetimeFigureOut">
              <a:rPr lang="zh-HK" altLang="en-US" smtClean="0"/>
              <a:t>4/3/2016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75918-3C95-4897-A0DD-DBADB0BF863B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883523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18E20B-B094-455C-95D0-88026DB87539}" type="datetimeFigureOut">
              <a:rPr lang="zh-HK" altLang="en-US" smtClean="0"/>
              <a:t>4/3/2016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775918-3C95-4897-A0DD-DBADB0BF863B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973270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rmsltd@netvigator.com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" y="0"/>
            <a:ext cx="12189619" cy="16256000"/>
          </a:xfrm>
          <a:prstGeom prst="rect">
            <a:avLst/>
          </a:prstGeom>
        </p:spPr>
      </p:pic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3414752"/>
              </p:ext>
            </p:extLst>
          </p:nvPr>
        </p:nvGraphicFramePr>
        <p:xfrm>
          <a:off x="1857826" y="4338560"/>
          <a:ext cx="8752114" cy="8374423"/>
        </p:xfrm>
        <a:graphic>
          <a:graphicData uri="http://schemas.openxmlformats.org/drawingml/2006/table">
            <a:tbl>
              <a:tblPr firstRow="1" firstCol="1" bandRow="1"/>
              <a:tblGrid>
                <a:gridCol w="2112342">
                  <a:extLst>
                    <a:ext uri="{9D8B030D-6E8A-4147-A177-3AD203B41FA5}">
                      <a16:colId xmlns:a16="http://schemas.microsoft.com/office/drawing/2014/main" val="821597335"/>
                    </a:ext>
                  </a:extLst>
                </a:gridCol>
                <a:gridCol w="562107">
                  <a:extLst>
                    <a:ext uri="{9D8B030D-6E8A-4147-A177-3AD203B41FA5}">
                      <a16:colId xmlns:a16="http://schemas.microsoft.com/office/drawing/2014/main" val="2780915659"/>
                    </a:ext>
                  </a:extLst>
                </a:gridCol>
                <a:gridCol w="67058">
                  <a:extLst>
                    <a:ext uri="{9D8B030D-6E8A-4147-A177-3AD203B41FA5}">
                      <a16:colId xmlns:a16="http://schemas.microsoft.com/office/drawing/2014/main" val="3833359950"/>
                    </a:ext>
                  </a:extLst>
                </a:gridCol>
                <a:gridCol w="3004811">
                  <a:extLst>
                    <a:ext uri="{9D8B030D-6E8A-4147-A177-3AD203B41FA5}">
                      <a16:colId xmlns:a16="http://schemas.microsoft.com/office/drawing/2014/main" val="3752210457"/>
                    </a:ext>
                  </a:extLst>
                </a:gridCol>
                <a:gridCol w="3005796">
                  <a:extLst>
                    <a:ext uri="{9D8B030D-6E8A-4147-A177-3AD203B41FA5}">
                      <a16:colId xmlns:a16="http://schemas.microsoft.com/office/drawing/2014/main" val="1155676477"/>
                    </a:ext>
                  </a:extLst>
                </a:gridCol>
              </a:tblGrid>
              <a:tr h="418793">
                <a:tc gridSpan="5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kern="0" cap="all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Member Information 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434947"/>
                  </a:ext>
                </a:extLst>
              </a:tr>
              <a:tr h="329052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Name 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 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 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0973366"/>
                  </a:ext>
                </a:extLst>
              </a:tr>
              <a:tr h="329052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Attending AGM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(yes/no)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(yes/no)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511051"/>
                  </a:ext>
                </a:extLst>
              </a:tr>
              <a:tr h="329052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Attending Dinner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(yes/no)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(yes/no)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1357674"/>
                  </a:ext>
                </a:extLst>
              </a:tr>
              <a:tr h="329052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Company Name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　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6654119"/>
                  </a:ext>
                </a:extLst>
              </a:tr>
              <a:tr h="329052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Type of Membership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 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0939153"/>
                  </a:ext>
                </a:extLst>
              </a:tr>
              <a:tr h="329052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Email Address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 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6811445"/>
                  </a:ext>
                </a:extLst>
              </a:tr>
              <a:tr h="344009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Mobile Number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 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6957919"/>
                  </a:ext>
                </a:extLst>
              </a:tr>
              <a:tr h="344009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Total # of Member/Dinner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 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3344032"/>
                  </a:ext>
                </a:extLst>
              </a:tr>
              <a:tr h="622207">
                <a:tc gridSpan="5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kern="0" cap="all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Guests Information</a:t>
                      </a:r>
                      <a:r>
                        <a:rPr lang="en-US" sz="1800" b="1" kern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(if more than 4 guests, will be notified of available seats after admission deadline)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5924596"/>
                  </a:ext>
                </a:extLst>
              </a:tr>
              <a:tr h="329052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JhengHei" panose="020B0604030504040204" pitchFamily="34" charset="-120"/>
                          <a:cs typeface="Calibri" panose="020F0502020204030204" pitchFamily="34" charset="0"/>
                        </a:rPr>
                        <a:t>Guest Name 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 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 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9674095"/>
                  </a:ext>
                </a:extLst>
              </a:tr>
              <a:tr h="329052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JhengHei" panose="020B0604030504040204" pitchFamily="34" charset="-120"/>
                          <a:cs typeface="Calibri" panose="020F0502020204030204" pitchFamily="34" charset="0"/>
                        </a:rPr>
                        <a:t>Guest Name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 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 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2573739"/>
                  </a:ext>
                </a:extLst>
              </a:tr>
              <a:tr h="329052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JhengHei" panose="020B0604030504040204" pitchFamily="34" charset="-120"/>
                          <a:cs typeface="Calibri" panose="020F0502020204030204" pitchFamily="34" charset="0"/>
                        </a:rPr>
                        <a:t>Guest Name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 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 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3658911"/>
                  </a:ext>
                </a:extLst>
              </a:tr>
              <a:tr h="329052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JhengHei" panose="020B0604030504040204" pitchFamily="34" charset="-120"/>
                          <a:cs typeface="Calibri" panose="020F0502020204030204" pitchFamily="34" charset="0"/>
                        </a:rPr>
                        <a:t>Guest Name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 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 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0553450"/>
                  </a:ext>
                </a:extLst>
              </a:tr>
              <a:tr h="344009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Total Number of Guests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zh-TW" sz="18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7152839"/>
                  </a:ext>
                </a:extLst>
              </a:tr>
              <a:tr h="335034">
                <a:tc gridSpan="5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kern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PAYMENT METHOD</a:t>
                      </a:r>
                      <a:r>
                        <a:rPr lang="en-US" sz="18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 /Member: HK$850; Guests: HK$1,000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9424871"/>
                  </a:ext>
                </a:extLst>
              </a:tr>
              <a:tr h="1100828">
                <a:tc>
                  <a:txBody>
                    <a:bodyPr/>
                    <a:lstStyle/>
                    <a:p>
                      <a:pPr marL="152400" indent="-152400">
                        <a:spcAft>
                          <a:spcPts val="0"/>
                        </a:spcAft>
                      </a:pPr>
                      <a:r>
                        <a:rPr lang="en-US" sz="18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1. Direct Deposit or Transfer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  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　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Transfer to HKCA Bank Account # 167-098250-001 (HSBC)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i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(the completed form together with a copy of the bank-in slip can be mailed to the address below, or Fax: (852)2722 6300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i="1" kern="0" dirty="0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Or email to </a:t>
                      </a:r>
                      <a:r>
                        <a:rPr lang="en-US" sz="1800" i="1" u="sng" kern="0" dirty="0">
                          <a:solidFill>
                            <a:srgbClr val="0000FF"/>
                          </a:solidFill>
                          <a:effectLst/>
                          <a:latin typeface="Microsoft JhengHei" panose="020B0604030504040204" pitchFamily="34" charset="-120"/>
                          <a:ea typeface="PMingLiU" panose="02020500000000000000" pitchFamily="18" charset="-120"/>
                          <a:cs typeface="Calibri" panose="020F0502020204030204" pitchFamily="34" charset="0"/>
                          <a:hlinkClick r:id="rId3"/>
                        </a:rPr>
                        <a:t>rmsltd@biznetvigator.com</a:t>
                      </a:r>
                      <a:r>
                        <a:rPr lang="en-US" sz="1800" i="1" kern="0" dirty="0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 or fax to (852) 2722 6300</a:t>
                      </a: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Microsoft JhengHei" panose="020B0604030504040204" pitchFamily="34" charset="-12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)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2060198"/>
                  </a:ext>
                </a:extLst>
              </a:tr>
              <a:tr h="4008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2. Cheque 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　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Cheque No: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6223091"/>
                  </a:ext>
                </a:extLst>
              </a:tr>
              <a:tr h="3290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Cheque Payable to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HONG KONG CHEFS ASSOCIATION 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8256621"/>
                  </a:ext>
                </a:extLst>
              </a:tr>
              <a:tr h="5743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Mail to 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Rm 401, 4/F, </a:t>
                      </a:r>
                      <a:r>
                        <a:rPr lang="en-US" sz="1800" kern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Dannies</a:t>
                      </a: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 House, 20 Luard Road, </a:t>
                      </a:r>
                      <a:r>
                        <a:rPr lang="en-US" sz="1800" kern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Wanchai</a:t>
                      </a:r>
                      <a:r>
                        <a:rPr lang="en-US" sz="180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, Hong Kong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i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(the completed form should be mailed together with the </a:t>
                      </a:r>
                      <a:r>
                        <a:rPr lang="en-US" sz="1800" i="1" kern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Calibri" panose="020F0502020204030204" pitchFamily="34" charset="0"/>
                        </a:rPr>
                        <a:t>cheque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9763903"/>
                  </a:ext>
                </a:extLst>
              </a:tr>
            </a:tbl>
          </a:graphicData>
        </a:graphic>
      </p:graphicFrame>
      <p:sp>
        <p:nvSpPr>
          <p:cNvPr id="4" name="文字方塊 3"/>
          <p:cNvSpPr txBox="1"/>
          <p:nvPr/>
        </p:nvSpPr>
        <p:spPr>
          <a:xfrm>
            <a:off x="1930397" y="13209242"/>
            <a:ext cx="8403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HK" i="1" dirty="0"/>
              <a:t>Each member can bring a maximum of four guests; Extra guests will be put on a waiting list and allocated seats after the admission date.</a:t>
            </a:r>
          </a:p>
          <a:p>
            <a:pPr algn="ctr"/>
            <a:r>
              <a:rPr lang="en-US" altLang="zh-HK" i="1" dirty="0"/>
              <a:t>Book Now – First Come First Served, Limited Seats Available!</a:t>
            </a:r>
            <a:endParaRPr lang="zh-HK" altLang="en-US" i="1" dirty="0"/>
          </a:p>
        </p:txBody>
      </p:sp>
    </p:spTree>
    <p:extLst>
      <p:ext uri="{BB962C8B-B14F-4D97-AF65-F5344CB8AC3E}">
        <p14:creationId xmlns:p14="http://schemas.microsoft.com/office/powerpoint/2010/main" val="27198930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97</TotalTime>
  <Words>218</Words>
  <Application>Microsoft Office PowerPoint</Application>
  <PresentationFormat>自訂</PresentationFormat>
  <Paragraphs>52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9" baseType="lpstr">
      <vt:lpstr>Microsoft JhengHei</vt:lpstr>
      <vt:lpstr>新細明體</vt:lpstr>
      <vt:lpstr>新細明體</vt:lpstr>
      <vt:lpstr>Arial</vt:lpstr>
      <vt:lpstr>Calibri</vt:lpstr>
      <vt:lpstr>Calibri Light</vt:lpstr>
      <vt:lpstr>Times New Roman</vt:lpstr>
      <vt:lpstr>Office 佈景主題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Anita</dc:creator>
  <cp:lastModifiedBy>Anita</cp:lastModifiedBy>
  <cp:revision>7</cp:revision>
  <dcterms:created xsi:type="dcterms:W3CDTF">2016-03-03T17:09:48Z</dcterms:created>
  <dcterms:modified xsi:type="dcterms:W3CDTF">2016-03-04T06:10:47Z</dcterms:modified>
</cp:coreProperties>
</file>